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7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6.jpg"/></Relationships>
</file>

<file path=ppt/slides/_rels/slide8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1.jpg"/></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a:t>No </a:t>
            </a:r>
            <a:r>
              <a:rPr lang="en-US" sz="2000" kern="0"/>
              <a:t>translation </a:t>
            </a:r>
            <a:r>
              <a:rPr lang="en-US" sz="2000" kern="0" dirty="0"/>
              <a:t>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(but not the last FC layer(s))</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D7C3790-83EC-4519-AD6C-71BD7EEA61BE}"/>
                  </a:ext>
                </a:extLst>
              </p:cNvPr>
              <p:cNvSpPr txBox="1"/>
              <p:nvPr/>
            </p:nvSpPr>
            <p:spPr>
              <a:xfrm>
                <a:off x="2286000" y="32443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∗4</m:t>
                      </m:r>
                    </m:oMath>
                  </m:oMathPara>
                </a14:m>
                <a:endParaRPr lang="en-SE" dirty="0"/>
              </a:p>
            </p:txBody>
          </p:sp>
        </mc:Choice>
        <mc:Fallback xmlns="">
          <p:sp>
            <p:nvSpPr>
              <p:cNvPr id="23" name="TextBox 22">
                <a:extLst>
                  <a:ext uri="{FF2B5EF4-FFF2-40B4-BE49-F238E27FC236}">
                    <a16:creationId xmlns:a16="http://schemas.microsoft.com/office/drawing/2014/main" id="{BD7C3790-83EC-4519-AD6C-71BD7EEA61BE}"/>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(e.g., grouping 4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frames to </a:t>
                </a:r>
                <a:r>
                  <a:rPr lang="en-US"/>
                  <a:t>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frame, or a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×3</m:t>
                    </m:r>
                  </m:oMath>
                </a14:m>
                <a:r>
                  <a:rPr lang="en-US" dirty="0"/>
                  <a:t> frame),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5939</TotalTime>
  <Words>8161</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466</cp:revision>
  <dcterms:created xsi:type="dcterms:W3CDTF">2020-03-21T16:53:45Z</dcterms:created>
  <dcterms:modified xsi:type="dcterms:W3CDTF">2021-04-23T05:50:46Z</dcterms:modified>
</cp:coreProperties>
</file>